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1"/>
  </p:notesMasterIdLst>
  <p:sldIdLst>
    <p:sldId id="280" r:id="rId5"/>
    <p:sldId id="312" r:id="rId6"/>
    <p:sldId id="313" r:id="rId7"/>
    <p:sldId id="306" r:id="rId8"/>
    <p:sldId id="314" r:id="rId9"/>
    <p:sldId id="29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189" autoAdjust="0"/>
  </p:normalViewPr>
  <p:slideViewPr>
    <p:cSldViewPr snapToGrid="0">
      <p:cViewPr varScale="1">
        <p:scale>
          <a:sx n="68" d="100"/>
          <a:sy n="68" d="100"/>
        </p:scale>
        <p:origin x="606" y="45"/>
      </p:cViewPr>
      <p:guideLst/>
    </p:cSldViewPr>
  </p:slideViewPr>
  <p:outlineViewPr>
    <p:cViewPr>
      <p:scale>
        <a:sx n="33" d="100"/>
        <a:sy n="33" d="100"/>
      </p:scale>
      <p:origin x="0" y="-3021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FC0E2-E0E5-481B-8E56-BC62A0ABDF68}" type="datetimeFigureOut">
              <a:rPr lang="en-AU" smtClean="0"/>
              <a:t>24/01/2021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24D63-A73D-4766-AFC3-7D13614E108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9234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cs3411@cse.unsw.edu.au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COMP3411 13A WK4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792BA"/>
                </a:solidFill>
              </a:rPr>
              <a:t>KELVIN YANG</a:t>
            </a:r>
            <a:endParaRPr lang="en-US" sz="2300" dirty="0">
              <a:solidFill>
                <a:srgbClr val="5792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A31227-0791-4E7A-A86C-349F26053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5196"/>
            <a:ext cx="3153952" cy="1329769"/>
          </a:xfrm>
        </p:spPr>
        <p:txBody>
          <a:bodyPr>
            <a:normAutofit/>
          </a:bodyPr>
          <a:lstStyle/>
          <a:p>
            <a:pPr algn="l"/>
            <a:r>
              <a:rPr lang="en-US" sz="2800"/>
              <a:t>Part 1: Uncertainty</a:t>
            </a:r>
            <a:endParaRPr lang="en-AU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132C7-A121-420B-8FBA-407E2CE55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450353"/>
            <a:ext cx="3153952" cy="3340847"/>
          </a:xfrm>
        </p:spPr>
        <p:txBody>
          <a:bodyPr>
            <a:normAutofit/>
          </a:bodyPr>
          <a:lstStyle/>
          <a:p>
            <a:r>
              <a:rPr lang="en-US" sz="1800" dirty="0"/>
              <a:t>Conditional probability</a:t>
            </a:r>
          </a:p>
          <a:p>
            <a:r>
              <a:rPr lang="en-US" sz="1800" dirty="0"/>
              <a:t>Bayes’ Rule</a:t>
            </a:r>
          </a:p>
          <a:p>
            <a:endParaRPr lang="en-US" sz="1800" dirty="0"/>
          </a:p>
          <a:p>
            <a:pPr marL="36900" indent="0">
              <a:buNone/>
            </a:pPr>
            <a:endParaRPr lang="en-AU" sz="1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F75C5D-2BA1-43DF-A7EA-02C7DEC12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965196"/>
            <a:ext cx="6581364" cy="4781641"/>
          </a:xfrm>
          <a:prstGeom prst="rect">
            <a:avLst/>
          </a:prstGeom>
          <a:solidFill>
            <a:schemeClr val="tx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DC2240A-62F3-4E0D-8A4E-07EED3292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640" y="2066778"/>
            <a:ext cx="5676236" cy="257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72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8446C3-7DBE-4E21-B76E-E244902DD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5196"/>
            <a:ext cx="3153952" cy="1329769"/>
          </a:xfrm>
        </p:spPr>
        <p:txBody>
          <a:bodyPr>
            <a:normAutofit/>
          </a:bodyPr>
          <a:lstStyle/>
          <a:p>
            <a:pPr algn="l"/>
            <a:r>
              <a:rPr lang="en-US" sz="2800"/>
              <a:t>Part 1: Belief Network</a:t>
            </a:r>
            <a:endParaRPr lang="en-AU" sz="28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66EE712-EED2-42EB-B0AC-5E3DAAB43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450353"/>
            <a:ext cx="3153952" cy="3340847"/>
          </a:xfrm>
        </p:spPr>
        <p:txBody>
          <a:bodyPr>
            <a:normAutofit/>
          </a:bodyPr>
          <a:lstStyle/>
          <a:p>
            <a:r>
              <a:rPr lang="en-US" sz="1800" dirty="0"/>
              <a:t>Parents of a </a:t>
            </a:r>
            <a:r>
              <a:rPr lang="en-US" sz="1800" dirty="0" err="1"/>
              <a:t>rv</a:t>
            </a:r>
            <a:r>
              <a:rPr lang="en-US" sz="1800" dirty="0"/>
              <a:t> Xi is the minimal set of predecessors of Xi such that other predecessors are conditionally independent of Xi given parents (Xi)</a:t>
            </a:r>
          </a:p>
          <a:p>
            <a:r>
              <a:rPr lang="en-US" sz="1800" dirty="0"/>
              <a:t>iPad Demo</a:t>
            </a:r>
          </a:p>
          <a:p>
            <a:endParaRPr lang="en-US" sz="1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F75C5D-2BA1-43DF-A7EA-02C7DEC12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965196"/>
            <a:ext cx="6581364" cy="4781641"/>
          </a:xfrm>
          <a:prstGeom prst="rect">
            <a:avLst/>
          </a:prstGeom>
          <a:solidFill>
            <a:schemeClr val="tx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 with low confidence">
            <a:extLst>
              <a:ext uri="{FF2B5EF4-FFF2-40B4-BE49-F238E27FC236}">
                <a16:creationId xmlns:a16="http://schemas.microsoft.com/office/drawing/2014/main" id="{A0DBFEC6-B0FE-4A00-87F4-F9A0FCF70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640" y="2305914"/>
            <a:ext cx="5676236" cy="210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581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riting on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0C714DB9-8E9C-4820-907F-F033BFF11A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0EBCDF-0DAB-4E87-8C36-7FC21B87F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Part 2: Reinforcement Learning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A809A-9090-4C52-A449-740C1D0A9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3714749"/>
          </a:xfrm>
        </p:spPr>
        <p:txBody>
          <a:bodyPr anchor="ctr">
            <a:normAutofit/>
          </a:bodyPr>
          <a:lstStyle/>
          <a:p>
            <a:r>
              <a:rPr lang="en-US" dirty="0"/>
              <a:t>Q-Learning</a:t>
            </a:r>
          </a:p>
          <a:p>
            <a:r>
              <a:rPr lang="en-US" dirty="0"/>
              <a:t>Deduce from a fixed policy value function</a:t>
            </a:r>
          </a:p>
          <a:p>
            <a:r>
              <a:rPr lang="en-US" dirty="0"/>
              <a:t>iPad Demo</a:t>
            </a:r>
          </a:p>
        </p:txBody>
      </p:sp>
    </p:spTree>
    <p:extLst>
      <p:ext uri="{BB962C8B-B14F-4D97-AF65-F5344CB8AC3E}">
        <p14:creationId xmlns:p14="http://schemas.microsoft.com/office/powerpoint/2010/main" val="649492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726E0AA-ACAD-4929-A688-C5F6D3E37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BF7D88-2C7C-4650-ABDA-18F7B45C2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00" y="4208220"/>
            <a:ext cx="3946393" cy="185065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3600"/>
              <a:t>Part 3: Neural Networks</a:t>
            </a:r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78013951-2512-4E43-B81A-EBF49F81F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33" y="643467"/>
            <a:ext cx="10754129" cy="3038039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EB6E3B3-5989-4F94-B162-E9A6930DB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9768" y="4208220"/>
            <a:ext cx="6430560" cy="1850651"/>
          </a:xfrm>
        </p:spPr>
        <p:txBody>
          <a:bodyPr anchor="ctr">
            <a:normAutofit/>
          </a:bodyPr>
          <a:lstStyle/>
          <a:p>
            <a:r>
              <a:rPr lang="en-US" dirty="0"/>
              <a:t>Geometrical Induction</a:t>
            </a:r>
          </a:p>
          <a:p>
            <a:r>
              <a:rPr lang="en-US" dirty="0"/>
              <a:t>Perceptron Learning Algorithm</a:t>
            </a:r>
          </a:p>
          <a:p>
            <a:r>
              <a:rPr lang="en-US" dirty="0"/>
              <a:t>iPad Demo</a:t>
            </a:r>
          </a:p>
        </p:txBody>
      </p:sp>
    </p:spTree>
    <p:extLst>
      <p:ext uri="{BB962C8B-B14F-4D97-AF65-F5344CB8AC3E}">
        <p14:creationId xmlns:p14="http://schemas.microsoft.com/office/powerpoint/2010/main" val="3133839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56A656-852B-4DC7-903A-C38ACCDCB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>
            <a:normAutofit/>
          </a:bodyPr>
          <a:lstStyle/>
          <a:p>
            <a:r>
              <a:rPr lang="en-US" sz="3200"/>
              <a:t>Questions/Feedback/Reminder</a:t>
            </a:r>
            <a:endParaRPr lang="en-AU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A1930-8CB4-4458-9FA6-08FF9F6F5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279176"/>
            <a:ext cx="5978072" cy="341567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Any questions?</a:t>
            </a:r>
          </a:p>
          <a:p>
            <a:pPr>
              <a:lnSpc>
                <a:spcPct val="90000"/>
              </a:lnSpc>
            </a:pPr>
            <a:r>
              <a:rPr lang="en-AU" sz="1700" dirty="0"/>
              <a:t>Any feedback?</a:t>
            </a:r>
          </a:p>
          <a:p>
            <a:pPr>
              <a:lnSpc>
                <a:spcPct val="90000"/>
              </a:lnSpc>
            </a:pPr>
            <a:r>
              <a:rPr lang="en-AU" sz="1700" dirty="0"/>
              <a:t>Assignment question: please send to </a:t>
            </a:r>
            <a:r>
              <a:rPr lang="en-AU" sz="1700" dirty="0">
                <a:hlinkClick r:id="rId3"/>
              </a:rPr>
              <a:t>cs3411@cse.unsw.edu.au</a:t>
            </a:r>
            <a:r>
              <a:rPr lang="en-AU" sz="1700" dirty="0"/>
              <a:t> or post them on </a:t>
            </a:r>
            <a:r>
              <a:rPr lang="en-AU" sz="1700" dirty="0" err="1"/>
              <a:t>Openlearning</a:t>
            </a:r>
            <a:r>
              <a:rPr lang="en-AU" sz="1700" dirty="0"/>
              <a:t> assignment page</a:t>
            </a:r>
          </a:p>
          <a:p>
            <a:pPr>
              <a:lnSpc>
                <a:spcPct val="90000"/>
              </a:lnSpc>
            </a:pPr>
            <a:r>
              <a:rPr lang="en-AU" sz="1700" dirty="0"/>
              <a:t>Anna and Joshua will answer you questions for sure!</a:t>
            </a:r>
          </a:p>
          <a:p>
            <a:pPr>
              <a:lnSpc>
                <a:spcPct val="90000"/>
              </a:lnSpc>
            </a:pPr>
            <a:r>
              <a:rPr lang="en-AU" sz="1700" dirty="0"/>
              <a:t>Don’t forget to do your homework! You know the deal now.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146BF-8D2A-42F8-AE27-CAE843ADD5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998" r="5006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7151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131</Words>
  <Application>Microsoft Office PowerPoint</Application>
  <PresentationFormat>Widescreen</PresentationFormat>
  <Paragraphs>22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 Nova</vt:lpstr>
      <vt:lpstr>Arial Nova Light</vt:lpstr>
      <vt:lpstr>Calibri</vt:lpstr>
      <vt:lpstr>Wingdings 2</vt:lpstr>
      <vt:lpstr>SlateVTI</vt:lpstr>
      <vt:lpstr>COMP3411 13A WK4</vt:lpstr>
      <vt:lpstr>Part 1: Uncertainty</vt:lpstr>
      <vt:lpstr>Part 1: Belief Network</vt:lpstr>
      <vt:lpstr>Part 2: Reinforcement Learning</vt:lpstr>
      <vt:lpstr>Part 3: Neural Networks</vt:lpstr>
      <vt:lpstr>Questions/Feedback/Reminder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COMP3411 13A WK4</dc:title>
  <dc:creator>Kai-Yeh Yang</dc:creator>
  <cp:lastModifiedBy>Kai-Yeh Yang</cp:lastModifiedBy>
  <cp:revision>1</cp:revision>
  <dcterms:created xsi:type="dcterms:W3CDTF">2021-01-26T06:42:41Z</dcterms:created>
  <dcterms:modified xsi:type="dcterms:W3CDTF">2021-01-26T06:47:00Z</dcterms:modified>
</cp:coreProperties>
</file>